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08" r:id="rId1"/>
  </p:sldMasterIdLst>
  <p:notesMasterIdLst>
    <p:notesMasterId r:id="rId5"/>
  </p:notesMasterIdLst>
  <p:sldIdLst>
    <p:sldId id="257" r:id="rId2"/>
    <p:sldId id="259" r:id="rId3"/>
    <p:sldId id="256" r:id="rId4"/>
  </p:sldIdLst>
  <p:sldSz cx="12773025" cy="8458200"/>
  <p:notesSz cx="6858000" cy="9144000"/>
  <p:embeddedFontLst>
    <p:embeddedFont>
      <p:font typeface="TeXGyrePagella" panose="00000500000000000000" pitchFamily="50" charset="0"/>
      <p:regular r:id="rId6"/>
      <p:bold r:id="rId7"/>
      <p:italic r:id="rId8"/>
      <p:boldItalic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000000"/>
    <a:srgbClr val="9F979F"/>
    <a:srgbClr val="AD0FA8"/>
    <a:srgbClr val="F7E705"/>
    <a:srgbClr val="000080"/>
    <a:srgbClr val="808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86252" autoAdjust="0"/>
  </p:normalViewPr>
  <p:slideViewPr>
    <p:cSldViewPr snapToGrid="0">
      <p:cViewPr>
        <p:scale>
          <a:sx n="66" d="100"/>
          <a:sy n="66" d="100"/>
        </p:scale>
        <p:origin x="1604" y="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viewProps" Target="viewProps.xml"/><Relationship Id="rId5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1FA5A-0C3E-4742-B6AD-B80374474249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0138" y="1143000"/>
            <a:ext cx="4657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8505-08BA-1145-A3F2-95255ED13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41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78174" rtl="0" eaLnBrk="1" latinLnBrk="0" hangingPunct="1">
      <a:defRPr sz="1546" kern="1200">
        <a:solidFill>
          <a:schemeClr val="tx1"/>
        </a:solidFill>
        <a:latin typeface="+mn-lt"/>
        <a:ea typeface="+mn-ea"/>
        <a:cs typeface="+mn-cs"/>
      </a:defRPr>
    </a:lvl1pPr>
    <a:lvl2pPr marL="589086" algn="l" defTabSz="1178174" rtl="0" eaLnBrk="1" latinLnBrk="0" hangingPunct="1">
      <a:defRPr sz="1546" kern="1200">
        <a:solidFill>
          <a:schemeClr val="tx1"/>
        </a:solidFill>
        <a:latin typeface="+mn-lt"/>
        <a:ea typeface="+mn-ea"/>
        <a:cs typeface="+mn-cs"/>
      </a:defRPr>
    </a:lvl2pPr>
    <a:lvl3pPr marL="1178174" algn="l" defTabSz="1178174" rtl="0" eaLnBrk="1" latinLnBrk="0" hangingPunct="1">
      <a:defRPr sz="1546" kern="1200">
        <a:solidFill>
          <a:schemeClr val="tx1"/>
        </a:solidFill>
        <a:latin typeface="+mn-lt"/>
        <a:ea typeface="+mn-ea"/>
        <a:cs typeface="+mn-cs"/>
      </a:defRPr>
    </a:lvl3pPr>
    <a:lvl4pPr marL="1767260" algn="l" defTabSz="1178174" rtl="0" eaLnBrk="1" latinLnBrk="0" hangingPunct="1">
      <a:defRPr sz="1546" kern="1200">
        <a:solidFill>
          <a:schemeClr val="tx1"/>
        </a:solidFill>
        <a:latin typeface="+mn-lt"/>
        <a:ea typeface="+mn-ea"/>
        <a:cs typeface="+mn-cs"/>
      </a:defRPr>
    </a:lvl4pPr>
    <a:lvl5pPr marL="2356347" algn="l" defTabSz="1178174" rtl="0" eaLnBrk="1" latinLnBrk="0" hangingPunct="1">
      <a:defRPr sz="1546" kern="1200">
        <a:solidFill>
          <a:schemeClr val="tx1"/>
        </a:solidFill>
        <a:latin typeface="+mn-lt"/>
        <a:ea typeface="+mn-ea"/>
        <a:cs typeface="+mn-cs"/>
      </a:defRPr>
    </a:lvl5pPr>
    <a:lvl6pPr marL="2945433" algn="l" defTabSz="1178174" rtl="0" eaLnBrk="1" latinLnBrk="0" hangingPunct="1">
      <a:defRPr sz="1546" kern="1200">
        <a:solidFill>
          <a:schemeClr val="tx1"/>
        </a:solidFill>
        <a:latin typeface="+mn-lt"/>
        <a:ea typeface="+mn-ea"/>
        <a:cs typeface="+mn-cs"/>
      </a:defRPr>
    </a:lvl6pPr>
    <a:lvl7pPr marL="3534521" algn="l" defTabSz="1178174" rtl="0" eaLnBrk="1" latinLnBrk="0" hangingPunct="1">
      <a:defRPr sz="1546" kern="1200">
        <a:solidFill>
          <a:schemeClr val="tx1"/>
        </a:solidFill>
        <a:latin typeface="+mn-lt"/>
        <a:ea typeface="+mn-ea"/>
        <a:cs typeface="+mn-cs"/>
      </a:defRPr>
    </a:lvl7pPr>
    <a:lvl8pPr marL="4123607" algn="l" defTabSz="1178174" rtl="0" eaLnBrk="1" latinLnBrk="0" hangingPunct="1">
      <a:defRPr sz="1546" kern="1200">
        <a:solidFill>
          <a:schemeClr val="tx1"/>
        </a:solidFill>
        <a:latin typeface="+mn-lt"/>
        <a:ea typeface="+mn-ea"/>
        <a:cs typeface="+mn-cs"/>
      </a:defRPr>
    </a:lvl8pPr>
    <a:lvl9pPr marL="4712694" algn="l" defTabSz="1178174" rtl="0" eaLnBrk="1" latinLnBrk="0" hangingPunct="1">
      <a:defRPr sz="154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00138" y="1143000"/>
            <a:ext cx="4657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Palette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White: 	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ffffff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Off-White:	9f979f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535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00138" y="1143000"/>
            <a:ext cx="4657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Palette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White: 	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ffffff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Off-White:	9f979f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7F8505-08BA-1145-A3F2-95255ED130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3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7977" y="1384248"/>
            <a:ext cx="10857071" cy="2944707"/>
          </a:xfrm>
        </p:spPr>
        <p:txBody>
          <a:bodyPr anchor="b">
            <a:normAutofit/>
          </a:bodyPr>
          <a:lstStyle>
            <a:lvl1pPr algn="ctr">
              <a:defRPr sz="7200">
                <a:latin typeface="TeXGyrePagella" panose="000005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6628" y="4442514"/>
            <a:ext cx="9579769" cy="2042106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latin typeface="TeXGyrePagella" panose="00000500000000000000" pitchFamily="50" charset="0"/>
              </a:defRPr>
            </a:lvl1pPr>
            <a:lvl2pPr marL="563865" indent="0" algn="ctr">
              <a:buNone/>
              <a:defRPr sz="2467"/>
            </a:lvl2pPr>
            <a:lvl3pPr marL="1127730" indent="0" algn="ctr">
              <a:buNone/>
              <a:defRPr sz="2220"/>
            </a:lvl3pPr>
            <a:lvl4pPr marL="1691594" indent="0" algn="ctr">
              <a:buNone/>
              <a:defRPr sz="1973"/>
            </a:lvl4pPr>
            <a:lvl5pPr marL="2255459" indent="0" algn="ctr">
              <a:buNone/>
              <a:defRPr sz="1973"/>
            </a:lvl5pPr>
            <a:lvl6pPr marL="2819324" indent="0" algn="ctr">
              <a:buNone/>
              <a:defRPr sz="1973"/>
            </a:lvl6pPr>
            <a:lvl7pPr marL="3383189" indent="0" algn="ctr">
              <a:buNone/>
              <a:defRPr sz="1973"/>
            </a:lvl7pPr>
            <a:lvl8pPr marL="3947053" indent="0" algn="ctr">
              <a:buNone/>
              <a:defRPr sz="1973"/>
            </a:lvl8pPr>
            <a:lvl9pPr marL="4510918" indent="0" algn="ctr">
              <a:buNone/>
              <a:defRPr sz="1973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08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28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0696" y="450321"/>
            <a:ext cx="2754184" cy="71679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8146" y="450321"/>
            <a:ext cx="8102888" cy="7167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05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eXGyrePagella" panose="000005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eXGyrePagella" panose="00000500000000000000" pitchFamily="50" charset="0"/>
              </a:defRPr>
            </a:lvl1pPr>
            <a:lvl2pPr>
              <a:defRPr>
                <a:latin typeface="TeXGyrePagella" panose="00000500000000000000" pitchFamily="50" charset="0"/>
              </a:defRPr>
            </a:lvl2pPr>
            <a:lvl3pPr>
              <a:defRPr>
                <a:latin typeface="TeXGyrePagella" panose="00000500000000000000" pitchFamily="50" charset="0"/>
              </a:defRPr>
            </a:lvl3pPr>
            <a:lvl4pPr>
              <a:defRPr>
                <a:latin typeface="TeXGyrePagella" panose="00000500000000000000" pitchFamily="50" charset="0"/>
              </a:defRPr>
            </a:lvl4pPr>
            <a:lvl5pPr>
              <a:defRPr>
                <a:latin typeface="TeXGyrePagella" panose="00000500000000000000" pitchFamily="50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808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494" y="2108679"/>
            <a:ext cx="11016734" cy="3518376"/>
          </a:xfrm>
        </p:spPr>
        <p:txBody>
          <a:bodyPr anchor="b"/>
          <a:lstStyle>
            <a:lvl1pPr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1494" y="5660339"/>
            <a:ext cx="11016734" cy="1850231"/>
          </a:xfrm>
        </p:spPr>
        <p:txBody>
          <a:bodyPr/>
          <a:lstStyle>
            <a:lvl1pPr marL="0" indent="0">
              <a:buNone/>
              <a:defRPr sz="2960">
                <a:solidFill>
                  <a:schemeClr val="tx1"/>
                </a:solidFill>
              </a:defRPr>
            </a:lvl1pPr>
            <a:lvl2pPr marL="563865" indent="0">
              <a:buNone/>
              <a:defRPr sz="2467">
                <a:solidFill>
                  <a:schemeClr val="tx1">
                    <a:tint val="75000"/>
                  </a:schemeClr>
                </a:solidFill>
              </a:defRPr>
            </a:lvl2pPr>
            <a:lvl3pPr marL="1127730" indent="0">
              <a:buNone/>
              <a:defRPr sz="2220">
                <a:solidFill>
                  <a:schemeClr val="tx1">
                    <a:tint val="75000"/>
                  </a:schemeClr>
                </a:solidFill>
              </a:defRPr>
            </a:lvl3pPr>
            <a:lvl4pPr marL="1691594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4pPr>
            <a:lvl5pPr marL="2255459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5pPr>
            <a:lvl6pPr marL="2819324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6pPr>
            <a:lvl7pPr marL="3383189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7pPr>
            <a:lvl8pPr marL="3947053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8pPr>
            <a:lvl9pPr marL="4510918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88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8145" y="2251604"/>
            <a:ext cx="5428536" cy="5366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6344" y="2251604"/>
            <a:ext cx="5428536" cy="5366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70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809" y="450323"/>
            <a:ext cx="11016734" cy="16348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811" y="2073434"/>
            <a:ext cx="5403587" cy="1016158"/>
          </a:xfrm>
        </p:spPr>
        <p:txBody>
          <a:bodyPr anchor="b"/>
          <a:lstStyle>
            <a:lvl1pPr marL="0" indent="0">
              <a:buNone/>
              <a:defRPr sz="2960" b="1"/>
            </a:lvl1pPr>
            <a:lvl2pPr marL="563865" indent="0">
              <a:buNone/>
              <a:defRPr sz="2467" b="1"/>
            </a:lvl2pPr>
            <a:lvl3pPr marL="1127730" indent="0">
              <a:buNone/>
              <a:defRPr sz="2220" b="1"/>
            </a:lvl3pPr>
            <a:lvl4pPr marL="1691594" indent="0">
              <a:buNone/>
              <a:defRPr sz="1973" b="1"/>
            </a:lvl4pPr>
            <a:lvl5pPr marL="2255459" indent="0">
              <a:buNone/>
              <a:defRPr sz="1973" b="1"/>
            </a:lvl5pPr>
            <a:lvl6pPr marL="2819324" indent="0">
              <a:buNone/>
              <a:defRPr sz="1973" b="1"/>
            </a:lvl6pPr>
            <a:lvl7pPr marL="3383189" indent="0">
              <a:buNone/>
              <a:defRPr sz="1973" b="1"/>
            </a:lvl7pPr>
            <a:lvl8pPr marL="3947053" indent="0">
              <a:buNone/>
              <a:defRPr sz="1973" b="1"/>
            </a:lvl8pPr>
            <a:lvl9pPr marL="4510918" indent="0">
              <a:buNone/>
              <a:defRPr sz="1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811" y="3089593"/>
            <a:ext cx="5403587" cy="4544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66345" y="2073434"/>
            <a:ext cx="5430199" cy="1016158"/>
          </a:xfrm>
        </p:spPr>
        <p:txBody>
          <a:bodyPr anchor="b"/>
          <a:lstStyle>
            <a:lvl1pPr marL="0" indent="0">
              <a:buNone/>
              <a:defRPr sz="2960" b="1"/>
            </a:lvl1pPr>
            <a:lvl2pPr marL="563865" indent="0">
              <a:buNone/>
              <a:defRPr sz="2467" b="1"/>
            </a:lvl2pPr>
            <a:lvl3pPr marL="1127730" indent="0">
              <a:buNone/>
              <a:defRPr sz="2220" b="1"/>
            </a:lvl3pPr>
            <a:lvl4pPr marL="1691594" indent="0">
              <a:buNone/>
              <a:defRPr sz="1973" b="1"/>
            </a:lvl4pPr>
            <a:lvl5pPr marL="2255459" indent="0">
              <a:buNone/>
              <a:defRPr sz="1973" b="1"/>
            </a:lvl5pPr>
            <a:lvl6pPr marL="2819324" indent="0">
              <a:buNone/>
              <a:defRPr sz="1973" b="1"/>
            </a:lvl6pPr>
            <a:lvl7pPr marL="3383189" indent="0">
              <a:buNone/>
              <a:defRPr sz="1973" b="1"/>
            </a:lvl7pPr>
            <a:lvl8pPr marL="3947053" indent="0">
              <a:buNone/>
              <a:defRPr sz="1973" b="1"/>
            </a:lvl8pPr>
            <a:lvl9pPr marL="4510918" indent="0">
              <a:buNone/>
              <a:defRPr sz="1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66345" y="3089593"/>
            <a:ext cx="5430199" cy="4544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66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294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79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809" y="563880"/>
            <a:ext cx="4119633" cy="1973580"/>
          </a:xfrm>
        </p:spPr>
        <p:txBody>
          <a:bodyPr anchor="b"/>
          <a:lstStyle>
            <a:lvl1pPr>
              <a:defRPr sz="39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0199" y="1217826"/>
            <a:ext cx="6466344" cy="6010804"/>
          </a:xfrm>
        </p:spPr>
        <p:txBody>
          <a:bodyPr/>
          <a:lstStyle>
            <a:lvl1pPr>
              <a:defRPr sz="3947"/>
            </a:lvl1pPr>
            <a:lvl2pPr>
              <a:defRPr sz="3453"/>
            </a:lvl2pPr>
            <a:lvl3pPr>
              <a:defRPr sz="2960"/>
            </a:lvl3pPr>
            <a:lvl4pPr>
              <a:defRPr sz="2467"/>
            </a:lvl4pPr>
            <a:lvl5pPr>
              <a:defRPr sz="2467"/>
            </a:lvl5pPr>
            <a:lvl6pPr>
              <a:defRPr sz="2467"/>
            </a:lvl6pPr>
            <a:lvl7pPr>
              <a:defRPr sz="2467"/>
            </a:lvl7pPr>
            <a:lvl8pPr>
              <a:defRPr sz="2467"/>
            </a:lvl8pPr>
            <a:lvl9pPr>
              <a:defRPr sz="24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809" y="2537460"/>
            <a:ext cx="4119633" cy="4700959"/>
          </a:xfrm>
        </p:spPr>
        <p:txBody>
          <a:bodyPr/>
          <a:lstStyle>
            <a:lvl1pPr marL="0" indent="0">
              <a:buNone/>
              <a:defRPr sz="1973"/>
            </a:lvl1pPr>
            <a:lvl2pPr marL="563865" indent="0">
              <a:buNone/>
              <a:defRPr sz="1727"/>
            </a:lvl2pPr>
            <a:lvl3pPr marL="1127730" indent="0">
              <a:buNone/>
              <a:defRPr sz="1480"/>
            </a:lvl3pPr>
            <a:lvl4pPr marL="1691594" indent="0">
              <a:buNone/>
              <a:defRPr sz="1233"/>
            </a:lvl4pPr>
            <a:lvl5pPr marL="2255459" indent="0">
              <a:buNone/>
              <a:defRPr sz="1233"/>
            </a:lvl5pPr>
            <a:lvl6pPr marL="2819324" indent="0">
              <a:buNone/>
              <a:defRPr sz="1233"/>
            </a:lvl6pPr>
            <a:lvl7pPr marL="3383189" indent="0">
              <a:buNone/>
              <a:defRPr sz="1233"/>
            </a:lvl7pPr>
            <a:lvl8pPr marL="3947053" indent="0">
              <a:buNone/>
              <a:defRPr sz="1233"/>
            </a:lvl8pPr>
            <a:lvl9pPr marL="4510918" indent="0">
              <a:buNone/>
              <a:defRPr sz="12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34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809" y="563880"/>
            <a:ext cx="4119633" cy="1973580"/>
          </a:xfrm>
        </p:spPr>
        <p:txBody>
          <a:bodyPr anchor="b"/>
          <a:lstStyle>
            <a:lvl1pPr>
              <a:defRPr sz="39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30199" y="1217826"/>
            <a:ext cx="6466344" cy="6010804"/>
          </a:xfrm>
        </p:spPr>
        <p:txBody>
          <a:bodyPr anchor="t"/>
          <a:lstStyle>
            <a:lvl1pPr marL="0" indent="0">
              <a:buNone/>
              <a:defRPr sz="3947"/>
            </a:lvl1pPr>
            <a:lvl2pPr marL="563865" indent="0">
              <a:buNone/>
              <a:defRPr sz="3453"/>
            </a:lvl2pPr>
            <a:lvl3pPr marL="1127730" indent="0">
              <a:buNone/>
              <a:defRPr sz="2960"/>
            </a:lvl3pPr>
            <a:lvl4pPr marL="1691594" indent="0">
              <a:buNone/>
              <a:defRPr sz="2467"/>
            </a:lvl4pPr>
            <a:lvl5pPr marL="2255459" indent="0">
              <a:buNone/>
              <a:defRPr sz="2467"/>
            </a:lvl5pPr>
            <a:lvl6pPr marL="2819324" indent="0">
              <a:buNone/>
              <a:defRPr sz="2467"/>
            </a:lvl6pPr>
            <a:lvl7pPr marL="3383189" indent="0">
              <a:buNone/>
              <a:defRPr sz="2467"/>
            </a:lvl7pPr>
            <a:lvl8pPr marL="3947053" indent="0">
              <a:buNone/>
              <a:defRPr sz="2467"/>
            </a:lvl8pPr>
            <a:lvl9pPr marL="4510918" indent="0">
              <a:buNone/>
              <a:defRPr sz="24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809" y="2537460"/>
            <a:ext cx="4119633" cy="4700959"/>
          </a:xfrm>
        </p:spPr>
        <p:txBody>
          <a:bodyPr/>
          <a:lstStyle>
            <a:lvl1pPr marL="0" indent="0">
              <a:buNone/>
              <a:defRPr sz="1973"/>
            </a:lvl1pPr>
            <a:lvl2pPr marL="563865" indent="0">
              <a:buNone/>
              <a:defRPr sz="1727"/>
            </a:lvl2pPr>
            <a:lvl3pPr marL="1127730" indent="0">
              <a:buNone/>
              <a:defRPr sz="1480"/>
            </a:lvl3pPr>
            <a:lvl4pPr marL="1691594" indent="0">
              <a:buNone/>
              <a:defRPr sz="1233"/>
            </a:lvl4pPr>
            <a:lvl5pPr marL="2255459" indent="0">
              <a:buNone/>
              <a:defRPr sz="1233"/>
            </a:lvl5pPr>
            <a:lvl6pPr marL="2819324" indent="0">
              <a:buNone/>
              <a:defRPr sz="1233"/>
            </a:lvl6pPr>
            <a:lvl7pPr marL="3383189" indent="0">
              <a:buNone/>
              <a:defRPr sz="1233"/>
            </a:lvl7pPr>
            <a:lvl8pPr marL="3947053" indent="0">
              <a:buNone/>
              <a:defRPr sz="1233"/>
            </a:lvl8pPr>
            <a:lvl9pPr marL="4510918" indent="0">
              <a:buNone/>
              <a:defRPr sz="12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91E2B-DE77-4648-B8EB-FB3E5B7C010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A8BC0-2D7A-8044-97C9-A5ED7F793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66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8146" y="450323"/>
            <a:ext cx="11016734" cy="1634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8146" y="2251604"/>
            <a:ext cx="11016734" cy="5366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78145" y="7839500"/>
            <a:ext cx="2873931" cy="4503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80">
                <a:solidFill>
                  <a:schemeClr val="tx1">
                    <a:tint val="75000"/>
                  </a:schemeClr>
                </a:solidFill>
                <a:latin typeface="TeXGyrePagella" panose="00000500000000000000" pitchFamily="50" charset="0"/>
              </a:defRPr>
            </a:lvl1pPr>
          </a:lstStyle>
          <a:p>
            <a:fld id="{AAA91E2B-DE77-4648-B8EB-FB3E5B7C0103}" type="datetimeFigureOut">
              <a:rPr lang="en-US" smtClean="0"/>
              <a:pPr/>
              <a:t>9/18/2024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31065" y="7839500"/>
            <a:ext cx="4310896" cy="4503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80">
                <a:solidFill>
                  <a:schemeClr val="tx1">
                    <a:tint val="75000"/>
                  </a:schemeClr>
                </a:solidFill>
                <a:latin typeface="TeXGyrePagella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20949" y="7839500"/>
            <a:ext cx="2873931" cy="4503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80">
                <a:solidFill>
                  <a:schemeClr val="tx1">
                    <a:tint val="75000"/>
                  </a:schemeClr>
                </a:solidFill>
                <a:latin typeface="TeXGyrePagella" panose="00000500000000000000" pitchFamily="50" charset="0"/>
              </a:defRPr>
            </a:lvl1pPr>
          </a:lstStyle>
          <a:p>
            <a:fld id="{E97A8BC0-2D7A-8044-97C9-A5ED7F793F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39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12773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TeXGyrePagella" panose="00000500000000000000" pitchFamily="50" charset="0"/>
          <a:ea typeface="+mj-ea"/>
          <a:cs typeface="+mj-cs"/>
        </a:defRPr>
      </a:lvl1pPr>
    </p:titleStyle>
    <p:bodyStyle>
      <a:lvl1pPr marL="281932" indent="-281932" algn="l" defTabSz="1127730" rtl="0" eaLnBrk="1" latinLnBrk="0" hangingPunct="1">
        <a:lnSpc>
          <a:spcPct val="90000"/>
        </a:lnSpc>
        <a:spcBef>
          <a:spcPts val="1233"/>
        </a:spcBef>
        <a:buFont typeface="Arial" panose="020B0604020202020204" pitchFamily="34" charset="0"/>
        <a:buChar char="•"/>
        <a:defRPr sz="3453" kern="1200">
          <a:solidFill>
            <a:schemeClr val="tx1"/>
          </a:solidFill>
          <a:latin typeface="TeXGyrePagella" panose="00000500000000000000" pitchFamily="50" charset="0"/>
          <a:ea typeface="+mn-ea"/>
          <a:cs typeface="+mn-cs"/>
        </a:defRPr>
      </a:lvl1pPr>
      <a:lvl2pPr marL="845797" indent="-281932" algn="l" defTabSz="1127730" rtl="0" eaLnBrk="1" latinLnBrk="0" hangingPunct="1">
        <a:lnSpc>
          <a:spcPct val="90000"/>
        </a:lnSpc>
        <a:spcBef>
          <a:spcPts val="617"/>
        </a:spcBef>
        <a:buFont typeface="Arial" panose="020B0604020202020204" pitchFamily="34" charset="0"/>
        <a:buChar char="•"/>
        <a:defRPr sz="2960" kern="1200">
          <a:solidFill>
            <a:schemeClr val="tx1"/>
          </a:solidFill>
          <a:latin typeface="TeXGyrePagella" panose="00000500000000000000" pitchFamily="50" charset="0"/>
          <a:ea typeface="+mn-ea"/>
          <a:cs typeface="+mn-cs"/>
        </a:defRPr>
      </a:lvl2pPr>
      <a:lvl3pPr marL="1409662" indent="-281932" algn="l" defTabSz="1127730" rtl="0" eaLnBrk="1" latinLnBrk="0" hangingPunct="1">
        <a:lnSpc>
          <a:spcPct val="90000"/>
        </a:lnSpc>
        <a:spcBef>
          <a:spcPts val="617"/>
        </a:spcBef>
        <a:buFont typeface="Arial" panose="020B0604020202020204" pitchFamily="34" charset="0"/>
        <a:buChar char="•"/>
        <a:defRPr sz="2467" kern="1200">
          <a:solidFill>
            <a:schemeClr val="tx1"/>
          </a:solidFill>
          <a:latin typeface="TeXGyrePagella" panose="00000500000000000000" pitchFamily="50" charset="0"/>
          <a:ea typeface="+mn-ea"/>
          <a:cs typeface="+mn-cs"/>
        </a:defRPr>
      </a:lvl3pPr>
      <a:lvl4pPr marL="1973527" indent="-281932" algn="l" defTabSz="1127730" rtl="0" eaLnBrk="1" latinLnBrk="0" hangingPunct="1">
        <a:lnSpc>
          <a:spcPct val="90000"/>
        </a:lnSpc>
        <a:spcBef>
          <a:spcPts val="617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TeXGyrePagella" panose="00000500000000000000" pitchFamily="50" charset="0"/>
          <a:ea typeface="+mn-ea"/>
          <a:cs typeface="+mn-cs"/>
        </a:defRPr>
      </a:lvl4pPr>
      <a:lvl5pPr marL="2537391" indent="-281932" algn="l" defTabSz="1127730" rtl="0" eaLnBrk="1" latinLnBrk="0" hangingPunct="1">
        <a:lnSpc>
          <a:spcPct val="90000"/>
        </a:lnSpc>
        <a:spcBef>
          <a:spcPts val="617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TeXGyrePagella" panose="00000500000000000000" pitchFamily="50" charset="0"/>
          <a:ea typeface="+mn-ea"/>
          <a:cs typeface="+mn-cs"/>
        </a:defRPr>
      </a:lvl5pPr>
      <a:lvl6pPr marL="3101256" indent="-281932" algn="l" defTabSz="1127730" rtl="0" eaLnBrk="1" latinLnBrk="0" hangingPunct="1">
        <a:lnSpc>
          <a:spcPct val="90000"/>
        </a:lnSpc>
        <a:spcBef>
          <a:spcPts val="617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+mn-lt"/>
          <a:ea typeface="+mn-ea"/>
          <a:cs typeface="+mn-cs"/>
        </a:defRPr>
      </a:lvl6pPr>
      <a:lvl7pPr marL="3665121" indent="-281932" algn="l" defTabSz="1127730" rtl="0" eaLnBrk="1" latinLnBrk="0" hangingPunct="1">
        <a:lnSpc>
          <a:spcPct val="90000"/>
        </a:lnSpc>
        <a:spcBef>
          <a:spcPts val="617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+mn-lt"/>
          <a:ea typeface="+mn-ea"/>
          <a:cs typeface="+mn-cs"/>
        </a:defRPr>
      </a:lvl7pPr>
      <a:lvl8pPr marL="4228986" indent="-281932" algn="l" defTabSz="1127730" rtl="0" eaLnBrk="1" latinLnBrk="0" hangingPunct="1">
        <a:lnSpc>
          <a:spcPct val="90000"/>
        </a:lnSpc>
        <a:spcBef>
          <a:spcPts val="617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+mn-lt"/>
          <a:ea typeface="+mn-ea"/>
          <a:cs typeface="+mn-cs"/>
        </a:defRPr>
      </a:lvl8pPr>
      <a:lvl9pPr marL="4792850" indent="-281932" algn="l" defTabSz="1127730" rtl="0" eaLnBrk="1" latinLnBrk="0" hangingPunct="1">
        <a:lnSpc>
          <a:spcPct val="90000"/>
        </a:lnSpc>
        <a:spcBef>
          <a:spcPts val="617"/>
        </a:spcBef>
        <a:buFont typeface="Arial" panose="020B0604020202020204" pitchFamily="34" charset="0"/>
        <a:buChar char="•"/>
        <a:defRPr sz="22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7730" rtl="0" eaLnBrk="1" latinLnBrk="0" hangingPunct="1">
        <a:defRPr sz="2220" kern="1200">
          <a:solidFill>
            <a:schemeClr val="tx1"/>
          </a:solidFill>
          <a:latin typeface="+mn-lt"/>
          <a:ea typeface="+mn-ea"/>
          <a:cs typeface="+mn-cs"/>
        </a:defRPr>
      </a:lvl1pPr>
      <a:lvl2pPr marL="563865" algn="l" defTabSz="1127730" rtl="0" eaLnBrk="1" latinLnBrk="0" hangingPunct="1">
        <a:defRPr sz="2220" kern="1200">
          <a:solidFill>
            <a:schemeClr val="tx1"/>
          </a:solidFill>
          <a:latin typeface="+mn-lt"/>
          <a:ea typeface="+mn-ea"/>
          <a:cs typeface="+mn-cs"/>
        </a:defRPr>
      </a:lvl2pPr>
      <a:lvl3pPr marL="1127730" algn="l" defTabSz="1127730" rtl="0" eaLnBrk="1" latinLnBrk="0" hangingPunct="1">
        <a:defRPr sz="2220" kern="1200">
          <a:solidFill>
            <a:schemeClr val="tx1"/>
          </a:solidFill>
          <a:latin typeface="+mn-lt"/>
          <a:ea typeface="+mn-ea"/>
          <a:cs typeface="+mn-cs"/>
        </a:defRPr>
      </a:lvl3pPr>
      <a:lvl4pPr marL="1691594" algn="l" defTabSz="1127730" rtl="0" eaLnBrk="1" latinLnBrk="0" hangingPunct="1">
        <a:defRPr sz="2220" kern="1200">
          <a:solidFill>
            <a:schemeClr val="tx1"/>
          </a:solidFill>
          <a:latin typeface="+mn-lt"/>
          <a:ea typeface="+mn-ea"/>
          <a:cs typeface="+mn-cs"/>
        </a:defRPr>
      </a:lvl4pPr>
      <a:lvl5pPr marL="2255459" algn="l" defTabSz="1127730" rtl="0" eaLnBrk="1" latinLnBrk="0" hangingPunct="1">
        <a:defRPr sz="2220" kern="1200">
          <a:solidFill>
            <a:schemeClr val="tx1"/>
          </a:solidFill>
          <a:latin typeface="+mn-lt"/>
          <a:ea typeface="+mn-ea"/>
          <a:cs typeface="+mn-cs"/>
        </a:defRPr>
      </a:lvl5pPr>
      <a:lvl6pPr marL="2819324" algn="l" defTabSz="1127730" rtl="0" eaLnBrk="1" latinLnBrk="0" hangingPunct="1">
        <a:defRPr sz="2220" kern="1200">
          <a:solidFill>
            <a:schemeClr val="tx1"/>
          </a:solidFill>
          <a:latin typeface="+mn-lt"/>
          <a:ea typeface="+mn-ea"/>
          <a:cs typeface="+mn-cs"/>
        </a:defRPr>
      </a:lvl6pPr>
      <a:lvl7pPr marL="3383189" algn="l" defTabSz="1127730" rtl="0" eaLnBrk="1" latinLnBrk="0" hangingPunct="1">
        <a:defRPr sz="2220" kern="1200">
          <a:solidFill>
            <a:schemeClr val="tx1"/>
          </a:solidFill>
          <a:latin typeface="+mn-lt"/>
          <a:ea typeface="+mn-ea"/>
          <a:cs typeface="+mn-cs"/>
        </a:defRPr>
      </a:lvl7pPr>
      <a:lvl8pPr marL="3947053" algn="l" defTabSz="1127730" rtl="0" eaLnBrk="1" latinLnBrk="0" hangingPunct="1">
        <a:defRPr sz="2220" kern="1200">
          <a:solidFill>
            <a:schemeClr val="tx1"/>
          </a:solidFill>
          <a:latin typeface="+mn-lt"/>
          <a:ea typeface="+mn-ea"/>
          <a:cs typeface="+mn-cs"/>
        </a:defRPr>
      </a:lvl8pPr>
      <a:lvl9pPr marL="4510918" algn="l" defTabSz="1127730" rtl="0" eaLnBrk="1" latinLnBrk="0" hangingPunct="1">
        <a:defRPr sz="22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9AA23C3-8864-BA30-2A49-B7976C002501}"/>
              </a:ext>
            </a:extLst>
          </p:cNvPr>
          <p:cNvSpPr/>
          <p:nvPr/>
        </p:nvSpPr>
        <p:spPr>
          <a:xfrm>
            <a:off x="5602285" y="114299"/>
            <a:ext cx="1563693" cy="8229600"/>
          </a:xfrm>
          <a:prstGeom prst="rect">
            <a:avLst/>
          </a:prstGeom>
          <a:solidFill>
            <a:srgbClr val="7030A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2B5AF0-12A2-D1C7-DBBE-653D75E6EA55}"/>
              </a:ext>
            </a:extLst>
          </p:cNvPr>
          <p:cNvSpPr/>
          <p:nvPr/>
        </p:nvSpPr>
        <p:spPr>
          <a:xfrm>
            <a:off x="7165978" y="114299"/>
            <a:ext cx="5486400" cy="82296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2AA2E7-396A-2BC5-C7C0-86BBDEC0CD1B}"/>
              </a:ext>
            </a:extLst>
          </p:cNvPr>
          <p:cNvSpPr/>
          <p:nvPr/>
        </p:nvSpPr>
        <p:spPr>
          <a:xfrm>
            <a:off x="115885" y="114299"/>
            <a:ext cx="5486400" cy="82296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6BF444-EAAD-A155-5F17-CB8CA8EF31D7}"/>
              </a:ext>
            </a:extLst>
          </p:cNvPr>
          <p:cNvSpPr/>
          <p:nvPr/>
        </p:nvSpPr>
        <p:spPr>
          <a:xfrm>
            <a:off x="5654675" y="228599"/>
            <a:ext cx="1458913" cy="800100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Spine Width</a:t>
            </a:r>
          </a:p>
          <a:p>
            <a:pPr algn="ctr"/>
            <a:r>
              <a:rPr lang="en-SG" dirty="0"/>
              <a:t>1.718”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142010-AED1-F5DB-7D26-4A8827B6346E}"/>
              </a:ext>
            </a:extLst>
          </p:cNvPr>
          <p:cNvSpPr/>
          <p:nvPr/>
        </p:nvSpPr>
        <p:spPr>
          <a:xfrm>
            <a:off x="228599" y="228599"/>
            <a:ext cx="5260975" cy="80010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Back Cover</a:t>
            </a:r>
          </a:p>
          <a:p>
            <a:pPr algn="ctr"/>
            <a:r>
              <a:rPr lang="en-SG" dirty="0"/>
              <a:t>5.75” x 8.75”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D65BE8-CAE0-A39D-DF2E-F1AA2715CE27}"/>
              </a:ext>
            </a:extLst>
          </p:cNvPr>
          <p:cNvSpPr/>
          <p:nvPr/>
        </p:nvSpPr>
        <p:spPr>
          <a:xfrm>
            <a:off x="7278689" y="228599"/>
            <a:ext cx="5265737" cy="80010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Front Cover</a:t>
            </a:r>
          </a:p>
          <a:p>
            <a:pPr algn="ctr"/>
            <a:r>
              <a:rPr lang="en-SG" dirty="0"/>
              <a:t>5.75” x 8.75”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DE354C-23A3-15C6-6E45-87228A4A9737}"/>
              </a:ext>
            </a:extLst>
          </p:cNvPr>
          <p:cNvSpPr/>
          <p:nvPr/>
        </p:nvSpPr>
        <p:spPr>
          <a:xfrm>
            <a:off x="3538538" y="7026274"/>
            <a:ext cx="1835150" cy="109061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Barcode Area</a:t>
            </a:r>
          </a:p>
          <a:p>
            <a:pPr algn="ctr"/>
            <a:r>
              <a:rPr lang="en-SG" dirty="0">
                <a:solidFill>
                  <a:schemeClr val="tx1"/>
                </a:solidFill>
              </a:rPr>
              <a:t>2.0” x 1.8”</a:t>
            </a:r>
          </a:p>
        </p:txBody>
      </p:sp>
    </p:spTree>
    <p:extLst>
      <p:ext uri="{BB962C8B-B14F-4D97-AF65-F5344CB8AC3E}">
        <p14:creationId xmlns:p14="http://schemas.microsoft.com/office/powerpoint/2010/main" val="1362305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077D5188-2568-CD0D-CEF2-6F0131695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" y="0"/>
            <a:ext cx="12771918" cy="84582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9A7FF36-1561-2266-B891-CD4632F01CE4}"/>
              </a:ext>
            </a:extLst>
          </p:cNvPr>
          <p:cNvGrpSpPr/>
          <p:nvPr/>
        </p:nvGrpSpPr>
        <p:grpSpPr>
          <a:xfrm>
            <a:off x="8399133" y="3249673"/>
            <a:ext cx="3036409" cy="2268699"/>
            <a:chOff x="8399133" y="3249673"/>
            <a:chExt cx="3036409" cy="22686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397CB26-1A52-C78C-9B8A-36FF3AE94034}"/>
                </a:ext>
              </a:extLst>
            </p:cNvPr>
            <p:cNvSpPr txBox="1"/>
            <p:nvPr/>
          </p:nvSpPr>
          <p:spPr>
            <a:xfrm>
              <a:off x="9461953" y="4722257"/>
              <a:ext cx="91077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TeXGyrePagella" pitchFamily="2" charset="77"/>
                </a:rPr>
                <a:t>1</a:t>
              </a:r>
              <a:r>
                <a:rPr lang="en-US" sz="1200" baseline="30000" dirty="0">
                  <a:solidFill>
                    <a:schemeClr val="bg1"/>
                  </a:solidFill>
                  <a:latin typeface="TeXGyrePagella" pitchFamily="2" charset="77"/>
                </a:rPr>
                <a:t>st</a:t>
              </a:r>
              <a:r>
                <a:rPr lang="en-US" sz="1200" dirty="0">
                  <a:solidFill>
                    <a:schemeClr val="bg1"/>
                  </a:solidFill>
                  <a:latin typeface="TeXGyrePagella" pitchFamily="2" charset="77"/>
                </a:rPr>
                <a:t> Edition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3B25E08-1152-C48C-21C0-DE1D6ED06058}"/>
                </a:ext>
              </a:extLst>
            </p:cNvPr>
            <p:cNvSpPr txBox="1"/>
            <p:nvPr/>
          </p:nvSpPr>
          <p:spPr>
            <a:xfrm>
              <a:off x="9171953" y="5149040"/>
              <a:ext cx="147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TeXGyrePagella" pitchFamily="2" charset="77"/>
                </a:rPr>
                <a:t>Kan Onn Kit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F9AB695-002A-DD8C-4CE5-E615B2FD4325}"/>
                </a:ext>
              </a:extLst>
            </p:cNvPr>
            <p:cNvGrpSpPr/>
            <p:nvPr/>
          </p:nvGrpSpPr>
          <p:grpSpPr>
            <a:xfrm>
              <a:off x="8399133" y="3647457"/>
              <a:ext cx="3036409" cy="1136721"/>
              <a:chOff x="8399133" y="3647457"/>
              <a:chExt cx="3036409" cy="1136721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5EFD885-0B31-CAD8-3EE9-B4961ADF0657}"/>
                  </a:ext>
                </a:extLst>
              </p:cNvPr>
              <p:cNvSpPr txBox="1"/>
              <p:nvPr/>
            </p:nvSpPr>
            <p:spPr>
              <a:xfrm>
                <a:off x="8545647" y="4076292"/>
                <a:ext cx="274338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>
                    <a:solidFill>
                      <a:schemeClr val="bg1"/>
                    </a:solidFill>
                    <a:latin typeface="TeXGyrePagella" pitchFamily="2" charset="77"/>
                  </a:rPr>
                  <a:t>ALGEBRA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6A99F65-1B85-5C6F-9390-78BF76EC9A72}"/>
                  </a:ext>
                </a:extLst>
              </p:cNvPr>
              <p:cNvSpPr txBox="1"/>
              <p:nvPr/>
            </p:nvSpPr>
            <p:spPr>
              <a:xfrm>
                <a:off x="8399133" y="3647457"/>
                <a:ext cx="3036409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>
                    <a:solidFill>
                      <a:schemeClr val="bg1"/>
                    </a:solidFill>
                    <a:latin typeface="TeXGyrePagella" pitchFamily="2" charset="77"/>
                  </a:rPr>
                  <a:t>ABSTRACT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4CC6DAB-E61B-6BAC-3949-ADCEFD271432}"/>
                </a:ext>
              </a:extLst>
            </p:cNvPr>
            <p:cNvGrpSpPr/>
            <p:nvPr/>
          </p:nvGrpSpPr>
          <p:grpSpPr>
            <a:xfrm>
              <a:off x="9111929" y="3249673"/>
              <a:ext cx="1604927" cy="552163"/>
              <a:chOff x="9111929" y="3249673"/>
              <a:chExt cx="1604927" cy="55216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983B89A-17CA-0F9C-A588-11DC30D76FEB}"/>
                  </a:ext>
                </a:extLst>
              </p:cNvPr>
              <p:cNvSpPr txBox="1"/>
              <p:nvPr/>
            </p:nvSpPr>
            <p:spPr>
              <a:xfrm>
                <a:off x="9111929" y="3463282"/>
                <a:ext cx="160492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  <a:latin typeface="TeXGyrePagella" pitchFamily="2" charset="77"/>
                  </a:rPr>
                  <a:t>Introduction to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5624CBA-2C20-925A-C891-FFA50EB9E47D}"/>
                  </a:ext>
                </a:extLst>
              </p:cNvPr>
              <p:cNvSpPr txBox="1"/>
              <p:nvPr/>
            </p:nvSpPr>
            <p:spPr>
              <a:xfrm>
                <a:off x="9257275" y="3249673"/>
                <a:ext cx="130324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  <a:latin typeface="TeXGyrePagella" pitchFamily="2" charset="77"/>
                  </a:rPr>
                  <a:t>A Complete</a:t>
                </a:r>
              </a:p>
            </p:txBody>
          </p:sp>
        </p:grp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602C775-1E0C-633D-D2C3-A11822EFB270}"/>
              </a:ext>
            </a:extLst>
          </p:cNvPr>
          <p:cNvSpPr/>
          <p:nvPr/>
        </p:nvSpPr>
        <p:spPr>
          <a:xfrm>
            <a:off x="5602285" y="114299"/>
            <a:ext cx="1563693" cy="8229600"/>
          </a:xfrm>
          <a:prstGeom prst="rect">
            <a:avLst/>
          </a:prstGeom>
          <a:solidFill>
            <a:srgbClr val="7030A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96580B-E032-CE50-3054-160BA4D376B2}"/>
              </a:ext>
            </a:extLst>
          </p:cNvPr>
          <p:cNvSpPr/>
          <p:nvPr/>
        </p:nvSpPr>
        <p:spPr>
          <a:xfrm>
            <a:off x="5654675" y="228599"/>
            <a:ext cx="1458913" cy="800100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Spine Width</a:t>
            </a:r>
          </a:p>
          <a:p>
            <a:pPr algn="ctr"/>
            <a:r>
              <a:rPr lang="en-SG" dirty="0"/>
              <a:t>1.718”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134E905-89CD-BBD6-DAA7-E8A592D011A9}"/>
              </a:ext>
            </a:extLst>
          </p:cNvPr>
          <p:cNvSpPr/>
          <p:nvPr/>
        </p:nvSpPr>
        <p:spPr>
          <a:xfrm>
            <a:off x="115885" y="114299"/>
            <a:ext cx="5486400" cy="82296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E595455-D7E1-D83E-D73E-4E49FDA1E05A}"/>
              </a:ext>
            </a:extLst>
          </p:cNvPr>
          <p:cNvSpPr/>
          <p:nvPr/>
        </p:nvSpPr>
        <p:spPr>
          <a:xfrm>
            <a:off x="354275" y="341313"/>
            <a:ext cx="5009621" cy="777557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7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E02E9BB-DD99-302E-5805-8B8825C3D7FD}"/>
              </a:ext>
            </a:extLst>
          </p:cNvPr>
          <p:cNvSpPr/>
          <p:nvPr/>
        </p:nvSpPr>
        <p:spPr>
          <a:xfrm>
            <a:off x="3538538" y="7026274"/>
            <a:ext cx="1835150" cy="109061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Barcode Area</a:t>
            </a:r>
          </a:p>
          <a:p>
            <a:pPr algn="ctr"/>
            <a:r>
              <a:rPr lang="en-SG" dirty="0">
                <a:solidFill>
                  <a:schemeClr val="tx1"/>
                </a:solidFill>
              </a:rPr>
              <a:t>2.0” x 1.8”</a:t>
            </a:r>
          </a:p>
        </p:txBody>
      </p:sp>
    </p:spTree>
    <p:extLst>
      <p:ext uri="{BB962C8B-B14F-4D97-AF65-F5344CB8AC3E}">
        <p14:creationId xmlns:p14="http://schemas.microsoft.com/office/powerpoint/2010/main" val="1243627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12566A1-B776-B40C-3852-C09C63C4A83D}"/>
              </a:ext>
            </a:extLst>
          </p:cNvPr>
          <p:cNvSpPr/>
          <p:nvPr/>
        </p:nvSpPr>
        <p:spPr>
          <a:xfrm>
            <a:off x="771753" y="576993"/>
            <a:ext cx="4818632" cy="72911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7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3EE55EA-C096-BD47-E542-CEB00E44023C}"/>
              </a:ext>
            </a:extLst>
          </p:cNvPr>
          <p:cNvGrpSpPr/>
          <p:nvPr/>
        </p:nvGrpSpPr>
        <p:grpSpPr>
          <a:xfrm>
            <a:off x="8256358" y="3363429"/>
            <a:ext cx="2694840" cy="2013230"/>
            <a:chOff x="9373964" y="3908851"/>
            <a:chExt cx="3131841" cy="233970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7844FC2-E478-517D-377C-5D210A7C16E1}"/>
                </a:ext>
              </a:extLst>
            </p:cNvPr>
            <p:cNvSpPr txBox="1"/>
            <p:nvPr/>
          </p:nvSpPr>
          <p:spPr>
            <a:xfrm>
              <a:off x="10450225" y="5419369"/>
              <a:ext cx="933125" cy="29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67" dirty="0">
                  <a:solidFill>
                    <a:schemeClr val="bg1"/>
                  </a:solidFill>
                  <a:latin typeface="TeXGyrePagella" pitchFamily="2" charset="77"/>
                </a:rPr>
                <a:t>1</a:t>
              </a:r>
              <a:r>
                <a:rPr lang="en-US" sz="1067" baseline="30000" dirty="0">
                  <a:solidFill>
                    <a:schemeClr val="bg1"/>
                  </a:solidFill>
                  <a:latin typeface="TeXGyrePagella" pitchFamily="2" charset="77"/>
                </a:rPr>
                <a:t>st</a:t>
              </a:r>
              <a:r>
                <a:rPr lang="en-US" sz="1067" dirty="0">
                  <a:solidFill>
                    <a:schemeClr val="bg1"/>
                  </a:solidFill>
                  <a:latin typeface="TeXGyrePagella" pitchFamily="2" charset="77"/>
                </a:rPr>
                <a:t> Edition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C6F4A51-B1EC-D0C3-1FF5-18822A9616B8}"/>
                </a:ext>
              </a:extLst>
            </p:cNvPr>
            <p:cNvSpPr txBox="1"/>
            <p:nvPr/>
          </p:nvSpPr>
          <p:spPr>
            <a:xfrm>
              <a:off x="10176041" y="5861207"/>
              <a:ext cx="1520539" cy="3873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66" dirty="0">
                  <a:solidFill>
                    <a:schemeClr val="bg1"/>
                  </a:solidFill>
                  <a:latin typeface="TeXGyrePagella" pitchFamily="2" charset="77"/>
                </a:rPr>
                <a:t>Kan Onn Kit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7ED34C1-20FE-4933-F73A-384D9B2E81CB}"/>
                </a:ext>
              </a:extLst>
            </p:cNvPr>
            <p:cNvGrpSpPr/>
            <p:nvPr/>
          </p:nvGrpSpPr>
          <p:grpSpPr>
            <a:xfrm>
              <a:off x="9373964" y="4319954"/>
              <a:ext cx="3131841" cy="1172495"/>
              <a:chOff x="9373964" y="4319954"/>
              <a:chExt cx="3131841" cy="1172495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377C9E7-3855-A745-4566-399EFB283A13}"/>
                  </a:ext>
                </a:extLst>
              </p:cNvPr>
              <p:cNvSpPr txBox="1"/>
              <p:nvPr/>
            </p:nvSpPr>
            <p:spPr>
              <a:xfrm>
                <a:off x="9516342" y="4755765"/>
                <a:ext cx="2829745" cy="7366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519" b="1" dirty="0">
                    <a:solidFill>
                      <a:schemeClr val="bg1"/>
                    </a:solidFill>
                    <a:latin typeface="TeXGyrePagella" pitchFamily="2" charset="77"/>
                  </a:rPr>
                  <a:t>ALGEBRA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BA6FC692-D0AE-4589-4971-BD6160990BA3}"/>
                  </a:ext>
                </a:extLst>
              </p:cNvPr>
              <p:cNvSpPr txBox="1"/>
              <p:nvPr/>
            </p:nvSpPr>
            <p:spPr>
              <a:xfrm>
                <a:off x="9373964" y="4319954"/>
                <a:ext cx="3131841" cy="7366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519" b="1" dirty="0">
                    <a:solidFill>
                      <a:schemeClr val="bg1"/>
                    </a:solidFill>
                    <a:latin typeface="TeXGyrePagella" pitchFamily="2" charset="77"/>
                  </a:rPr>
                  <a:t>ABSTRACT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0B1715E-3209-E658-16C0-BCF14B1FEBBD}"/>
                </a:ext>
              </a:extLst>
            </p:cNvPr>
            <p:cNvGrpSpPr/>
            <p:nvPr/>
          </p:nvGrpSpPr>
          <p:grpSpPr>
            <a:xfrm>
              <a:off x="10099898" y="3908851"/>
              <a:ext cx="1660260" cy="575133"/>
              <a:chOff x="10099898" y="3908851"/>
              <a:chExt cx="1660260" cy="575133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BD401C81-4502-44C9-E674-2F9CFFD351C9}"/>
                  </a:ext>
                </a:extLst>
              </p:cNvPr>
              <p:cNvSpPr txBox="1"/>
              <p:nvPr/>
            </p:nvSpPr>
            <p:spPr>
              <a:xfrm>
                <a:off x="10099898" y="4125775"/>
                <a:ext cx="1660260" cy="3582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3" b="1" dirty="0">
                    <a:solidFill>
                      <a:schemeClr val="bg1"/>
                    </a:solidFill>
                    <a:latin typeface="TeXGyrePagella" pitchFamily="2" charset="77"/>
                  </a:rPr>
                  <a:t>Introduction to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9CCD1D3-943D-5F28-4064-F3F78AC015D0}"/>
                  </a:ext>
                </a:extLst>
              </p:cNvPr>
              <p:cNvSpPr txBox="1"/>
              <p:nvPr/>
            </p:nvSpPr>
            <p:spPr>
              <a:xfrm>
                <a:off x="10257744" y="3908851"/>
                <a:ext cx="1351384" cy="3582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3" b="1" dirty="0">
                    <a:solidFill>
                      <a:schemeClr val="bg1"/>
                    </a:solidFill>
                    <a:latin typeface="TeXGyrePagella" pitchFamily="2" charset="77"/>
                  </a:rPr>
                  <a:t>A Complete</a:t>
                </a:r>
              </a:p>
            </p:txBody>
          </p:sp>
        </p:grp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150B13F5-6E87-788F-981D-A7D18C454F3F}"/>
              </a:ext>
            </a:extLst>
          </p:cNvPr>
          <p:cNvSpPr/>
          <p:nvPr/>
        </p:nvSpPr>
        <p:spPr>
          <a:xfrm>
            <a:off x="5590386" y="581365"/>
            <a:ext cx="1581901" cy="7294651"/>
          </a:xfrm>
          <a:prstGeom prst="rect">
            <a:avLst/>
          </a:prstGeom>
          <a:solidFill>
            <a:srgbClr val="AD0FA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SG" sz="1357" b="1" dirty="0"/>
              <a:t>SPINE AREA</a:t>
            </a:r>
          </a:p>
          <a:p>
            <a:pPr algn="ctr"/>
            <a:r>
              <a:rPr lang="en-SG" sz="1357" dirty="0"/>
              <a:t>2” x 10.75”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2F87E6-55D9-E16C-F929-236A95910297}"/>
              </a:ext>
            </a:extLst>
          </p:cNvPr>
          <p:cNvSpPr/>
          <p:nvPr/>
        </p:nvSpPr>
        <p:spPr>
          <a:xfrm>
            <a:off x="1264966" y="1074577"/>
            <a:ext cx="3853909" cy="630176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357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1728AE7-CF32-BFA3-7E30-9F7A61B5C6F5}"/>
              </a:ext>
            </a:extLst>
          </p:cNvPr>
          <p:cNvSpPr/>
          <p:nvPr/>
        </p:nvSpPr>
        <p:spPr>
          <a:xfrm>
            <a:off x="2266691" y="6380395"/>
            <a:ext cx="2852184" cy="994440"/>
          </a:xfrm>
          <a:prstGeom prst="rect">
            <a:avLst/>
          </a:prstGeom>
          <a:solidFill>
            <a:srgbClr val="F7E70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357" b="1" dirty="0">
                <a:solidFill>
                  <a:schemeClr val="tx1"/>
                </a:solidFill>
              </a:rPr>
              <a:t>BARCODE AREA</a:t>
            </a:r>
          </a:p>
          <a:p>
            <a:pPr algn="ctr"/>
            <a:r>
              <a:rPr lang="en-SG" sz="1357" dirty="0">
                <a:solidFill>
                  <a:schemeClr val="tx1"/>
                </a:solidFill>
              </a:rPr>
              <a:t>92mm x 32mm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E52AD8DE-0F63-5A85-E525-A289479C62CF}"/>
              </a:ext>
            </a:extLst>
          </p:cNvPr>
          <p:cNvSpPr/>
          <p:nvPr/>
        </p:nvSpPr>
        <p:spPr>
          <a:xfrm>
            <a:off x="1264966" y="1081863"/>
            <a:ext cx="3853909" cy="929302"/>
          </a:xfrm>
          <a:prstGeom prst="hexagon">
            <a:avLst>
              <a:gd name="adj" fmla="val 47926"/>
              <a:gd name="vf" fmla="val 115470"/>
            </a:avLst>
          </a:prstGeom>
          <a:solidFill>
            <a:schemeClr val="tx1"/>
          </a:solidFill>
          <a:ln>
            <a:solidFill>
              <a:srgbClr val="9F979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7" cap="small" dirty="0">
                <a:solidFill>
                  <a:schemeClr val="bg1"/>
                </a:solidFill>
                <a:latin typeface="+mj-lt"/>
              </a:rPr>
              <a:t>Demystifying</a:t>
            </a:r>
          </a:p>
          <a:p>
            <a:pPr algn="ctr"/>
            <a:r>
              <a:rPr lang="en-US" sz="1357" cap="small" dirty="0">
                <a:solidFill>
                  <a:schemeClr val="bg1"/>
                </a:solidFill>
                <a:latin typeface="+mj-lt"/>
              </a:rPr>
              <a:t>The Language</a:t>
            </a:r>
          </a:p>
          <a:p>
            <a:pPr algn="ctr"/>
            <a:r>
              <a:rPr lang="en-US" sz="1357" cap="small" dirty="0">
                <a:solidFill>
                  <a:schemeClr val="bg1"/>
                </a:solidFill>
                <a:latin typeface="+mj-lt"/>
              </a:rPr>
              <a:t>of Modern Mathematics</a:t>
            </a:r>
            <a:endParaRPr lang="en-SG" sz="1357" cap="small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74E57A-88F1-434A-3CC0-62241C103C71}"/>
              </a:ext>
            </a:extLst>
          </p:cNvPr>
          <p:cNvSpPr txBox="1"/>
          <p:nvPr/>
        </p:nvSpPr>
        <p:spPr>
          <a:xfrm>
            <a:off x="1264966" y="2144028"/>
            <a:ext cx="3853909" cy="281211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just"/>
            <a:r>
              <a:rPr lang="en-US" sz="1033" dirty="0">
                <a:solidFill>
                  <a:schemeClr val="bg1"/>
                </a:solidFill>
              </a:rPr>
              <a:t>TODO ADD</a:t>
            </a:r>
            <a:endParaRPr lang="en-SG" sz="10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10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TeXGyrePagella"/>
        <a:ea typeface=""/>
        <a:cs typeface=""/>
      </a:majorFont>
      <a:minorFont>
        <a:latin typeface="TeXGyrePagell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878</TotalTime>
  <Words>98</Words>
  <Application>Microsoft Office PowerPoint</Application>
  <PresentationFormat>Custom</PresentationFormat>
  <Paragraphs>40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TeXGyrePagella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 ONN KIT</dc:creator>
  <cp:lastModifiedBy>Ryan Kan</cp:lastModifiedBy>
  <cp:revision>96</cp:revision>
  <dcterms:created xsi:type="dcterms:W3CDTF">2023-09-25T04:59:56Z</dcterms:created>
  <dcterms:modified xsi:type="dcterms:W3CDTF">2024-09-18T03:11:28Z</dcterms:modified>
</cp:coreProperties>
</file>

<file path=docProps/thumbnail.jpeg>
</file>